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52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67C1D5-FBB3-40FA-A878-86BBD4A8F448}" type="datetimeFigureOut">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E47A8-6792-4A70-86F8-A6458DC803D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67C1D5-FBB3-40FA-A878-86BBD4A8F448}" type="datetimeFigureOut">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E47A8-6792-4A70-86F8-A6458DC803D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67C1D5-FBB3-40FA-A878-86BBD4A8F448}" type="datetimeFigureOut">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E47A8-6792-4A70-86F8-A6458DC803D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67C1D5-FBB3-40FA-A878-86BBD4A8F448}" type="datetimeFigureOut">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E47A8-6792-4A70-86F8-A6458DC803D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67C1D5-FBB3-40FA-A878-86BBD4A8F448}" type="datetimeFigureOut">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E47A8-6792-4A70-86F8-A6458DC803D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67C1D5-FBB3-40FA-A878-86BBD4A8F448}" type="datetimeFigureOut">
              <a:rPr lang="en-US" smtClean="0"/>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EE47A8-6792-4A70-86F8-A6458DC803D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67C1D5-FBB3-40FA-A878-86BBD4A8F448}" type="datetimeFigureOut">
              <a:rPr lang="en-US" smtClean="0"/>
              <a:t>2/23/2016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EE47A8-6792-4A70-86F8-A6458DC803D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67C1D5-FBB3-40FA-A878-86BBD4A8F448}" type="datetimeFigureOut">
              <a:rPr lang="en-US" smtClean="0"/>
              <a:t>2/23/2016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EE47A8-6792-4A70-86F8-A6458DC803D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67C1D5-FBB3-40FA-A878-86BBD4A8F448}" type="datetimeFigureOut">
              <a:rPr lang="en-US" smtClean="0"/>
              <a:t>2/23/2016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EE47A8-6792-4A70-86F8-A6458DC803D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67C1D5-FBB3-40FA-A878-86BBD4A8F448}" type="datetimeFigureOut">
              <a:rPr lang="en-US" smtClean="0"/>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EE47A8-6792-4A70-86F8-A6458DC803D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67C1D5-FBB3-40FA-A878-86BBD4A8F448}" type="datetimeFigureOut">
              <a:rPr lang="en-US" smtClean="0"/>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EE47A8-6792-4A70-86F8-A6458DC803D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67C1D5-FBB3-40FA-A878-86BBD4A8F448}" type="datetimeFigureOut">
              <a:rPr lang="en-US" smtClean="0"/>
              <a:t>2/23/2016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EE47A8-6792-4A70-86F8-A6458DC803D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Flip book</a:t>
            </a:r>
            <a:endParaRPr lang="en-US" dirty="0"/>
          </a:p>
        </p:txBody>
      </p:sp>
      <p:sp>
        <p:nvSpPr>
          <p:cNvPr id="3" name="Subtitle 2"/>
          <p:cNvSpPr>
            <a:spLocks noGrp="1"/>
          </p:cNvSpPr>
          <p:nvPr>
            <p:ph type="subTitle" idx="1"/>
          </p:nvPr>
        </p:nvSpPr>
        <p:spPr/>
        <p:txBody>
          <a:bodyPr/>
          <a:lstStyle/>
          <a:p>
            <a:r>
              <a:rPr lang="en-US" dirty="0"/>
              <a:t>G</a:t>
            </a:r>
            <a:r>
              <a:rPr lang="en-US" dirty="0" smtClean="0"/>
              <a:t>. Martinez</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20160222_152819.jpg"/>
          <p:cNvPicPr>
            <a:picLocks noGrp="1" noChangeAspect="1"/>
          </p:cNvPicPr>
          <p:nvPr>
            <p:ph sz="half" idx="1"/>
          </p:nvPr>
        </p:nvPicPr>
        <p:blipFill>
          <a:blip r:embed="rId2" cstate="print"/>
          <a:srcRect l="15094" r="13208"/>
          <a:stretch>
            <a:fillRect/>
          </a:stretch>
        </p:blipFill>
        <p:spPr>
          <a:xfrm rot="5400000">
            <a:off x="-137624" y="671023"/>
            <a:ext cx="3399447" cy="2667000"/>
          </a:xfrm>
        </p:spPr>
      </p:pic>
      <p:pic>
        <p:nvPicPr>
          <p:cNvPr id="6" name="Content Placeholder 5" descr="20160222_152841.jpg"/>
          <p:cNvPicPr>
            <a:picLocks noGrp="1" noChangeAspect="1"/>
          </p:cNvPicPr>
          <p:nvPr>
            <p:ph sz="half" idx="2"/>
          </p:nvPr>
        </p:nvPicPr>
        <p:blipFill>
          <a:blip r:embed="rId3" cstate="print"/>
          <a:srcRect l="14328" r="13974"/>
          <a:stretch>
            <a:fillRect/>
          </a:stretch>
        </p:blipFill>
        <p:spPr>
          <a:xfrm rot="5400000">
            <a:off x="2823714" y="1976886"/>
            <a:ext cx="3496572" cy="2743200"/>
          </a:xfrm>
        </p:spPr>
      </p:pic>
      <p:pic>
        <p:nvPicPr>
          <p:cNvPr id="5122" name="Picture 2" descr="C:\Documents and Settings\gimartinez\Desktop\pics flip book\20160222_152850.jpg"/>
          <p:cNvPicPr>
            <a:picLocks noChangeAspect="1" noChangeArrowheads="1"/>
          </p:cNvPicPr>
          <p:nvPr/>
        </p:nvPicPr>
        <p:blipFill>
          <a:blip r:embed="rId4" cstate="print"/>
          <a:srcRect l="13333" r="15000"/>
          <a:stretch>
            <a:fillRect/>
          </a:stretch>
        </p:blipFill>
        <p:spPr bwMode="auto">
          <a:xfrm rot="5400000">
            <a:off x="5972175" y="3019425"/>
            <a:ext cx="3276600" cy="2571750"/>
          </a:xfrm>
          <a:prstGeom prst="rect">
            <a:avLst/>
          </a:prstGeom>
          <a:noFill/>
        </p:spPr>
      </p:pic>
      <p:sp>
        <p:nvSpPr>
          <p:cNvPr id="8" name="TextBox 7"/>
          <p:cNvSpPr txBox="1"/>
          <p:nvPr/>
        </p:nvSpPr>
        <p:spPr>
          <a:xfrm>
            <a:off x="6172200" y="1295400"/>
            <a:ext cx="2667000" cy="923330"/>
          </a:xfrm>
          <a:prstGeom prst="rect">
            <a:avLst/>
          </a:prstGeom>
          <a:noFill/>
          <a:ln>
            <a:solidFill>
              <a:schemeClr val="tx1"/>
            </a:solidFill>
          </a:ln>
        </p:spPr>
        <p:txBody>
          <a:bodyPr wrap="square" rtlCol="0">
            <a:spAutoFit/>
          </a:bodyPr>
          <a:lstStyle/>
          <a:p>
            <a:r>
              <a:rPr lang="en-US" dirty="0" smtClean="0"/>
              <a:t>Pictures for Valle-breeze and Mountain-breeze are in pg. 431 </a:t>
            </a:r>
            <a:endParaRPr lang="en-US" dirty="0"/>
          </a:p>
        </p:txBody>
      </p:sp>
      <p:sp>
        <p:nvSpPr>
          <p:cNvPr id="9" name="TextBox 8"/>
          <p:cNvSpPr txBox="1"/>
          <p:nvPr/>
        </p:nvSpPr>
        <p:spPr>
          <a:xfrm>
            <a:off x="3505200" y="685800"/>
            <a:ext cx="2286000" cy="646331"/>
          </a:xfrm>
          <a:prstGeom prst="rect">
            <a:avLst/>
          </a:prstGeom>
          <a:noFill/>
          <a:ln>
            <a:solidFill>
              <a:schemeClr val="tx1"/>
            </a:solidFill>
          </a:ln>
        </p:spPr>
        <p:txBody>
          <a:bodyPr wrap="square" rtlCol="0">
            <a:spAutoFit/>
          </a:bodyPr>
          <a:lstStyle/>
          <a:p>
            <a:r>
              <a:rPr lang="en-US" dirty="0" smtClean="0"/>
              <a:t>Copy this information inside your flip-book</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20160222_152945.jpg"/>
          <p:cNvPicPr>
            <a:picLocks noGrp="1" noChangeAspect="1"/>
          </p:cNvPicPr>
          <p:nvPr>
            <p:ph idx="1"/>
          </p:nvPr>
        </p:nvPicPr>
        <p:blipFill>
          <a:blip r:embed="rId2" cstate="print"/>
          <a:srcRect l="18748" r="8330"/>
          <a:stretch>
            <a:fillRect/>
          </a:stretch>
        </p:blipFill>
        <p:spPr>
          <a:xfrm rot="5400000">
            <a:off x="363434" y="1389165"/>
            <a:ext cx="5486400" cy="4232069"/>
          </a:xfrm>
        </p:spPr>
      </p:pic>
      <p:sp>
        <p:nvSpPr>
          <p:cNvPr id="8" name="TextBox 7"/>
          <p:cNvSpPr txBox="1"/>
          <p:nvPr/>
        </p:nvSpPr>
        <p:spPr>
          <a:xfrm>
            <a:off x="5562600" y="1143000"/>
            <a:ext cx="2971800" cy="646331"/>
          </a:xfrm>
          <a:prstGeom prst="rect">
            <a:avLst/>
          </a:prstGeom>
          <a:noFill/>
          <a:ln>
            <a:solidFill>
              <a:schemeClr val="tx1"/>
            </a:solidFill>
          </a:ln>
        </p:spPr>
        <p:txBody>
          <a:bodyPr wrap="square" rtlCol="0">
            <a:spAutoFit/>
          </a:bodyPr>
          <a:lstStyle/>
          <a:p>
            <a:r>
              <a:rPr lang="en-US" dirty="0" smtClean="0"/>
              <a:t>The information is in pg.  438 in your science text book</a:t>
            </a:r>
            <a:endParaRPr lang="en-US" dirty="0"/>
          </a:p>
        </p:txBody>
      </p:sp>
      <p:sp>
        <p:nvSpPr>
          <p:cNvPr id="9" name="TextBox 8"/>
          <p:cNvSpPr txBox="1"/>
          <p:nvPr/>
        </p:nvSpPr>
        <p:spPr>
          <a:xfrm>
            <a:off x="5410200" y="4572000"/>
            <a:ext cx="3200400" cy="923330"/>
          </a:xfrm>
          <a:prstGeom prst="rect">
            <a:avLst/>
          </a:prstGeom>
          <a:noFill/>
          <a:ln>
            <a:solidFill>
              <a:schemeClr val="tx1"/>
            </a:solidFill>
          </a:ln>
        </p:spPr>
        <p:txBody>
          <a:bodyPr wrap="square" rtlCol="0">
            <a:spAutoFit/>
          </a:bodyPr>
          <a:lstStyle/>
          <a:p>
            <a:r>
              <a:rPr lang="en-US" dirty="0" smtClean="0"/>
              <a:t>This picture was taken from pg. 441 or from 457 (is the same picture)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20160222_153226.jpg"/>
          <p:cNvPicPr>
            <a:picLocks noGrp="1" noChangeAspect="1"/>
          </p:cNvPicPr>
          <p:nvPr>
            <p:ph idx="1"/>
          </p:nvPr>
        </p:nvPicPr>
        <p:blipFill>
          <a:blip r:embed="rId2" cstate="print"/>
          <a:srcRect l="20642" r="9277"/>
          <a:stretch>
            <a:fillRect/>
          </a:stretch>
        </p:blipFill>
        <p:spPr>
          <a:xfrm rot="5400000">
            <a:off x="84521" y="1438470"/>
            <a:ext cx="5310980" cy="4262839"/>
          </a:xfrm>
        </p:spPr>
      </p:pic>
      <p:sp>
        <p:nvSpPr>
          <p:cNvPr id="10" name="TextBox 9"/>
          <p:cNvSpPr txBox="1"/>
          <p:nvPr/>
        </p:nvSpPr>
        <p:spPr>
          <a:xfrm>
            <a:off x="5257800" y="1752600"/>
            <a:ext cx="3048000" cy="646331"/>
          </a:xfrm>
          <a:prstGeom prst="rect">
            <a:avLst/>
          </a:prstGeom>
          <a:noFill/>
          <a:ln>
            <a:solidFill>
              <a:schemeClr val="tx1"/>
            </a:solidFill>
          </a:ln>
        </p:spPr>
        <p:txBody>
          <a:bodyPr wrap="square" rtlCol="0">
            <a:spAutoFit/>
          </a:bodyPr>
          <a:lstStyle/>
          <a:p>
            <a:r>
              <a:rPr lang="en-US" dirty="0" smtClean="0"/>
              <a:t>Deep convection currents picture is found in pg 443 </a:t>
            </a:r>
            <a:endParaRPr lang="en-US" dirty="0"/>
          </a:p>
        </p:txBody>
      </p:sp>
      <p:sp>
        <p:nvSpPr>
          <p:cNvPr id="11" name="TextBox 10"/>
          <p:cNvSpPr txBox="1"/>
          <p:nvPr/>
        </p:nvSpPr>
        <p:spPr>
          <a:xfrm>
            <a:off x="5257800" y="4343400"/>
            <a:ext cx="2895600" cy="369332"/>
          </a:xfrm>
          <a:prstGeom prst="rect">
            <a:avLst/>
          </a:prstGeom>
          <a:noFill/>
          <a:ln>
            <a:solidFill>
              <a:schemeClr val="tx1"/>
            </a:solidFill>
          </a:ln>
        </p:spPr>
        <p:txBody>
          <a:bodyPr wrap="square" rtlCol="0">
            <a:spAutoFit/>
          </a:bodyPr>
          <a:lstStyle/>
          <a:p>
            <a:r>
              <a:rPr lang="en-US" dirty="0" smtClean="0"/>
              <a:t>The information is in pg. 442</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20160224_111140.jpg"/>
          <p:cNvPicPr>
            <a:picLocks noGrp="1" noChangeAspect="1"/>
          </p:cNvPicPr>
          <p:nvPr>
            <p:ph sz="half" idx="1"/>
          </p:nvPr>
        </p:nvPicPr>
        <p:blipFill>
          <a:blip r:embed="rId2" cstate="print"/>
          <a:srcRect l="7174" r="7921"/>
          <a:stretch>
            <a:fillRect/>
          </a:stretch>
        </p:blipFill>
        <p:spPr>
          <a:xfrm rot="5400000">
            <a:off x="-434197" y="1119997"/>
            <a:ext cx="4830794" cy="3200400"/>
          </a:xfrm>
        </p:spPr>
      </p:pic>
      <p:pic>
        <p:nvPicPr>
          <p:cNvPr id="8" name="Content Placeholder 7" descr="20160224_111247.jpg"/>
          <p:cNvPicPr>
            <a:picLocks noGrp="1" noChangeAspect="1"/>
          </p:cNvPicPr>
          <p:nvPr>
            <p:ph sz="half" idx="2"/>
          </p:nvPr>
        </p:nvPicPr>
        <p:blipFill>
          <a:blip r:embed="rId3" cstate="print"/>
          <a:srcRect r="11694"/>
          <a:stretch>
            <a:fillRect/>
          </a:stretch>
        </p:blipFill>
        <p:spPr>
          <a:xfrm rot="5400000">
            <a:off x="3344213" y="2675587"/>
            <a:ext cx="4665374" cy="2971800"/>
          </a:xfrm>
        </p:spPr>
      </p:pic>
      <p:sp>
        <p:nvSpPr>
          <p:cNvPr id="9" name="TextBox 8"/>
          <p:cNvSpPr txBox="1"/>
          <p:nvPr/>
        </p:nvSpPr>
        <p:spPr>
          <a:xfrm>
            <a:off x="3962400" y="381000"/>
            <a:ext cx="4800600" cy="1200329"/>
          </a:xfrm>
          <a:prstGeom prst="rect">
            <a:avLst/>
          </a:prstGeom>
          <a:noFill/>
        </p:spPr>
        <p:txBody>
          <a:bodyPr wrap="square" rtlCol="0">
            <a:spAutoFit/>
          </a:bodyPr>
          <a:lstStyle/>
          <a:p>
            <a:r>
              <a:rPr lang="en-US" dirty="0" smtClean="0"/>
              <a:t>Both the pictures and information are on pg 461.  Notice that the information was glued to the composition book first, and the pictures were taped (from the top) at the end</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20160222_151934.jpg"/>
          <p:cNvPicPr>
            <a:picLocks noGrp="1" noChangeAspect="1"/>
          </p:cNvPicPr>
          <p:nvPr>
            <p:ph sz="half" idx="1"/>
          </p:nvPr>
        </p:nvPicPr>
        <p:blipFill>
          <a:blip r:embed="rId2" cstate="print"/>
          <a:srcRect l="12188" t="5000" r="11875"/>
          <a:stretch>
            <a:fillRect/>
          </a:stretch>
        </p:blipFill>
        <p:spPr>
          <a:xfrm>
            <a:off x="228600" y="304800"/>
            <a:ext cx="4223084" cy="2971800"/>
          </a:xfrm>
        </p:spPr>
      </p:pic>
      <p:pic>
        <p:nvPicPr>
          <p:cNvPr id="1027" name="Picture 3" descr="C:\Documents and Settings\gimartinez\Desktop\pics flip book\20160223_112321.jpg"/>
          <p:cNvPicPr>
            <a:picLocks noChangeAspect="1" noChangeArrowheads="1"/>
          </p:cNvPicPr>
          <p:nvPr/>
        </p:nvPicPr>
        <p:blipFill>
          <a:blip r:embed="rId3" cstate="print"/>
          <a:srcRect/>
          <a:stretch>
            <a:fillRect/>
          </a:stretch>
        </p:blipFill>
        <p:spPr bwMode="auto">
          <a:xfrm rot="10800000">
            <a:off x="304799" y="3428999"/>
            <a:ext cx="5418667" cy="3048000"/>
          </a:xfrm>
          <a:prstGeom prst="rect">
            <a:avLst/>
          </a:prstGeom>
          <a:noFill/>
        </p:spPr>
      </p:pic>
      <p:sp>
        <p:nvSpPr>
          <p:cNvPr id="10" name="TextBox 9"/>
          <p:cNvSpPr txBox="1"/>
          <p:nvPr/>
        </p:nvSpPr>
        <p:spPr>
          <a:xfrm>
            <a:off x="6172200" y="3657600"/>
            <a:ext cx="2590800" cy="1015663"/>
          </a:xfrm>
          <a:prstGeom prst="rect">
            <a:avLst/>
          </a:prstGeom>
          <a:noFill/>
        </p:spPr>
        <p:txBody>
          <a:bodyPr wrap="square" rtlCol="0">
            <a:spAutoFit/>
          </a:bodyPr>
          <a:lstStyle/>
          <a:p>
            <a:r>
              <a:rPr lang="en-US" sz="2000" dirty="0" smtClean="0"/>
              <a:t>These are the pictures that go below the flip book</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2"/>
          </p:nvPr>
        </p:nvSpPr>
        <p:spPr/>
        <p:txBody>
          <a:bodyPr/>
          <a:lstStyle/>
          <a:p>
            <a:r>
              <a:rPr lang="en-US" dirty="0" smtClean="0"/>
              <a:t>This page has to be completed.  Provide two examples of weather for the first data-table and two more examples for climate for the second data table. </a:t>
            </a:r>
            <a:endParaRPr lang="en-US" dirty="0"/>
          </a:p>
        </p:txBody>
      </p:sp>
      <p:pic>
        <p:nvPicPr>
          <p:cNvPr id="6" name="Picture 5" descr="20160222_152217.jpg"/>
          <p:cNvPicPr>
            <a:picLocks noChangeAspect="1"/>
          </p:cNvPicPr>
          <p:nvPr/>
        </p:nvPicPr>
        <p:blipFill>
          <a:blip r:embed="rId2" cstate="print"/>
          <a:srcRect l="18367" r="16327" b="6803"/>
          <a:stretch>
            <a:fillRect/>
          </a:stretch>
        </p:blipFill>
        <p:spPr>
          <a:xfrm rot="5400000">
            <a:off x="-210152" y="1276952"/>
            <a:ext cx="5220904" cy="4191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60222_152236.jpg"/>
          <p:cNvPicPr>
            <a:picLocks noChangeAspect="1"/>
          </p:cNvPicPr>
          <p:nvPr/>
        </p:nvPicPr>
        <p:blipFill>
          <a:blip r:embed="rId2" cstate="print"/>
          <a:srcRect l="19167" t="8519" r="18333" b="7037"/>
          <a:stretch>
            <a:fillRect/>
          </a:stretch>
        </p:blipFill>
        <p:spPr>
          <a:xfrm rot="5400000">
            <a:off x="-368006" y="1511006"/>
            <a:ext cx="5606716" cy="4261104"/>
          </a:xfrm>
          <a:prstGeom prst="rect">
            <a:avLst/>
          </a:prstGeom>
        </p:spPr>
      </p:pic>
      <p:pic>
        <p:nvPicPr>
          <p:cNvPr id="8" name="Content Placeholder 7" descr="20160223_084517.jpg"/>
          <p:cNvPicPr>
            <a:picLocks noGrp="1" noChangeAspect="1"/>
          </p:cNvPicPr>
          <p:nvPr>
            <p:ph sz="half" idx="2"/>
          </p:nvPr>
        </p:nvPicPr>
        <p:blipFill>
          <a:blip r:embed="rId3" cstate="print"/>
          <a:srcRect l="7547" r="39623"/>
          <a:stretch>
            <a:fillRect/>
          </a:stretch>
        </p:blipFill>
        <p:spPr>
          <a:xfrm rot="5400000">
            <a:off x="4850180" y="2388820"/>
            <a:ext cx="3886201" cy="4137762"/>
          </a:xfrm>
        </p:spPr>
      </p:pic>
      <p:sp>
        <p:nvSpPr>
          <p:cNvPr id="9" name="TextBox 8"/>
          <p:cNvSpPr txBox="1"/>
          <p:nvPr/>
        </p:nvSpPr>
        <p:spPr>
          <a:xfrm>
            <a:off x="4953000" y="762000"/>
            <a:ext cx="3810000" cy="1477328"/>
          </a:xfrm>
          <a:prstGeom prst="rect">
            <a:avLst/>
          </a:prstGeom>
          <a:noFill/>
          <a:ln>
            <a:solidFill>
              <a:schemeClr val="tx1"/>
            </a:solidFill>
          </a:ln>
        </p:spPr>
        <p:txBody>
          <a:bodyPr wrap="square" rtlCol="0">
            <a:spAutoFit/>
          </a:bodyPr>
          <a:lstStyle/>
          <a:p>
            <a:r>
              <a:rPr lang="en-US" dirty="0" smtClean="0"/>
              <a:t>This is the information that goes inside this flip book.  The picture of the planet with high and low pressure areas was taken from the science book (pg 424)</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20160222_152320.jpg"/>
          <p:cNvPicPr>
            <a:picLocks noGrp="1" noChangeAspect="1"/>
          </p:cNvPicPr>
          <p:nvPr>
            <p:ph sz="half" idx="1"/>
          </p:nvPr>
        </p:nvPicPr>
        <p:blipFill>
          <a:blip r:embed="rId2" cstate="print"/>
          <a:srcRect l="16438" r="15068"/>
          <a:stretch>
            <a:fillRect/>
          </a:stretch>
        </p:blipFill>
        <p:spPr>
          <a:xfrm rot="10800000">
            <a:off x="381000" y="3505200"/>
            <a:ext cx="4038600" cy="3128964"/>
          </a:xfrm>
        </p:spPr>
      </p:pic>
      <p:pic>
        <p:nvPicPr>
          <p:cNvPr id="7" name="Content Placeholder 6" descr="20160222_152436.jpg"/>
          <p:cNvPicPr>
            <a:picLocks noGrp="1" noChangeAspect="1"/>
          </p:cNvPicPr>
          <p:nvPr>
            <p:ph sz="half" idx="2"/>
          </p:nvPr>
        </p:nvPicPr>
        <p:blipFill>
          <a:blip r:embed="rId3" cstate="print"/>
          <a:srcRect l="15068" r="12329"/>
          <a:stretch>
            <a:fillRect/>
          </a:stretch>
        </p:blipFill>
        <p:spPr>
          <a:xfrm rot="10800000">
            <a:off x="4648200" y="3505200"/>
            <a:ext cx="4038599" cy="3128963"/>
          </a:xfrm>
        </p:spPr>
      </p:pic>
      <p:pic>
        <p:nvPicPr>
          <p:cNvPr id="9" name="Content Placeholder 5" descr="20160223_100542.jpg"/>
          <p:cNvPicPr>
            <a:picLocks noChangeAspect="1"/>
          </p:cNvPicPr>
          <p:nvPr/>
        </p:nvPicPr>
        <p:blipFill>
          <a:blip r:embed="rId4" cstate="print"/>
          <a:stretch>
            <a:fillRect/>
          </a:stretch>
        </p:blipFill>
        <p:spPr>
          <a:xfrm rot="10800000">
            <a:off x="457200" y="381000"/>
            <a:ext cx="5147732" cy="2895600"/>
          </a:xfrm>
          <a:prstGeom prst="rect">
            <a:avLst/>
          </a:prstGeom>
        </p:spPr>
      </p:pic>
      <p:sp>
        <p:nvSpPr>
          <p:cNvPr id="10" name="TextBox 9"/>
          <p:cNvSpPr txBox="1"/>
          <p:nvPr/>
        </p:nvSpPr>
        <p:spPr>
          <a:xfrm>
            <a:off x="5867400" y="533400"/>
            <a:ext cx="2895600" cy="2246769"/>
          </a:xfrm>
          <a:prstGeom prst="rect">
            <a:avLst/>
          </a:prstGeom>
          <a:noFill/>
          <a:ln>
            <a:solidFill>
              <a:schemeClr val="tx1"/>
            </a:solidFill>
          </a:ln>
        </p:spPr>
        <p:txBody>
          <a:bodyPr wrap="square" rtlCol="0">
            <a:spAutoFit/>
          </a:bodyPr>
          <a:lstStyle/>
          <a:p>
            <a:r>
              <a:rPr lang="en-US" sz="2000" dirty="0" smtClean="0"/>
              <a:t>Each picture states if it is a low or high pressure systems, match them appropriately to each flip book.  Also, read and match the information where it belongs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20160222_152507.jpg"/>
          <p:cNvPicPr>
            <a:picLocks noGrp="1" noChangeAspect="1"/>
          </p:cNvPicPr>
          <p:nvPr>
            <p:ph sz="half" idx="1"/>
          </p:nvPr>
        </p:nvPicPr>
        <p:blipFill>
          <a:blip r:embed="rId2" cstate="print"/>
          <a:stretch>
            <a:fillRect/>
          </a:stretch>
        </p:blipFill>
        <p:spPr>
          <a:xfrm rot="10800000">
            <a:off x="304800" y="1295400"/>
            <a:ext cx="8534398" cy="4800600"/>
          </a:xfrm>
        </p:spPr>
      </p:pic>
      <p:sp>
        <p:nvSpPr>
          <p:cNvPr id="9" name="TextBox 8"/>
          <p:cNvSpPr txBox="1"/>
          <p:nvPr/>
        </p:nvSpPr>
        <p:spPr>
          <a:xfrm>
            <a:off x="5334000" y="533400"/>
            <a:ext cx="1524000" cy="369332"/>
          </a:xfrm>
          <a:prstGeom prst="rect">
            <a:avLst/>
          </a:prstGeom>
          <a:noFill/>
          <a:ln>
            <a:solidFill>
              <a:schemeClr val="tx1"/>
            </a:solidFill>
          </a:ln>
        </p:spPr>
        <p:txBody>
          <a:bodyPr wrap="square" rtlCol="0">
            <a:spAutoFit/>
          </a:bodyPr>
          <a:lstStyle/>
          <a:p>
            <a:r>
              <a:rPr lang="en-US" dirty="0" smtClean="0"/>
              <a:t>From pg. 439</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20160222_152535.jpg"/>
          <p:cNvPicPr>
            <a:picLocks noGrp="1" noChangeAspect="1"/>
          </p:cNvPicPr>
          <p:nvPr>
            <p:ph sz="half" idx="1"/>
          </p:nvPr>
        </p:nvPicPr>
        <p:blipFill>
          <a:blip r:embed="rId2" cstate="print"/>
          <a:srcRect l="12834" r="13581"/>
          <a:stretch>
            <a:fillRect/>
          </a:stretch>
        </p:blipFill>
        <p:spPr>
          <a:xfrm rot="5400000">
            <a:off x="-59428" y="745227"/>
            <a:ext cx="4386055" cy="3352800"/>
          </a:xfrm>
        </p:spPr>
      </p:pic>
      <p:pic>
        <p:nvPicPr>
          <p:cNvPr id="9" name="Content Placeholder 8" descr="20160222_152544.jpg"/>
          <p:cNvPicPr>
            <a:picLocks noGrp="1" noChangeAspect="1"/>
          </p:cNvPicPr>
          <p:nvPr>
            <p:ph sz="half" idx="2"/>
          </p:nvPr>
        </p:nvPicPr>
        <p:blipFill>
          <a:blip r:embed="rId3" cstate="print"/>
          <a:srcRect r="11694"/>
          <a:stretch>
            <a:fillRect/>
          </a:stretch>
        </p:blipFill>
        <p:spPr>
          <a:xfrm rot="5400000">
            <a:off x="3584288" y="1292512"/>
            <a:ext cx="5861624" cy="3733800"/>
          </a:xfrm>
        </p:spPr>
      </p:pic>
      <p:sp>
        <p:nvSpPr>
          <p:cNvPr id="10" name="TextBox 9"/>
          <p:cNvSpPr txBox="1"/>
          <p:nvPr/>
        </p:nvSpPr>
        <p:spPr>
          <a:xfrm>
            <a:off x="457200" y="4800600"/>
            <a:ext cx="3657600" cy="1477328"/>
          </a:xfrm>
          <a:prstGeom prst="rect">
            <a:avLst/>
          </a:prstGeom>
          <a:noFill/>
        </p:spPr>
        <p:txBody>
          <a:bodyPr wrap="square" rtlCol="0">
            <a:spAutoFit/>
          </a:bodyPr>
          <a:lstStyle/>
          <a:p>
            <a:r>
              <a:rPr lang="en-US" dirty="0" smtClean="0"/>
              <a:t>This picture above comes from pg 427. and the information from pg 426 and 427.  Tape only the top side of the planet to flip it, so you can access the information</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20160222_152611.jpg"/>
          <p:cNvPicPr>
            <a:picLocks noGrp="1" noChangeAspect="1"/>
          </p:cNvPicPr>
          <p:nvPr>
            <p:ph sz="half" idx="1"/>
          </p:nvPr>
        </p:nvPicPr>
        <p:blipFill>
          <a:blip r:embed="rId2" cstate="print"/>
          <a:srcRect l="16608" r="6034"/>
          <a:stretch>
            <a:fillRect/>
          </a:stretch>
        </p:blipFill>
        <p:spPr>
          <a:xfrm rot="5400000">
            <a:off x="-131841" y="2113040"/>
            <a:ext cx="3200400" cy="2327119"/>
          </a:xfrm>
        </p:spPr>
      </p:pic>
      <p:pic>
        <p:nvPicPr>
          <p:cNvPr id="6" name="Content Placeholder 5" descr="20160222_152621.jpg"/>
          <p:cNvPicPr>
            <a:picLocks noGrp="1" noChangeAspect="1"/>
          </p:cNvPicPr>
          <p:nvPr>
            <p:ph sz="half" idx="2"/>
          </p:nvPr>
        </p:nvPicPr>
        <p:blipFill>
          <a:blip r:embed="rId3" cstate="print"/>
          <a:srcRect r="4147"/>
          <a:stretch>
            <a:fillRect/>
          </a:stretch>
        </p:blipFill>
        <p:spPr>
          <a:xfrm rot="5400000">
            <a:off x="2261902" y="2843498"/>
            <a:ext cx="3805260" cy="2233064"/>
          </a:xfrm>
        </p:spPr>
      </p:pic>
      <p:pic>
        <p:nvPicPr>
          <p:cNvPr id="3074" name="Picture 2" descr="C:\Documents and Settings\gimartinez\Desktop\pics flip book\20160222_152645.jpg"/>
          <p:cNvPicPr>
            <a:picLocks noChangeAspect="1" noChangeArrowheads="1"/>
          </p:cNvPicPr>
          <p:nvPr/>
        </p:nvPicPr>
        <p:blipFill>
          <a:blip r:embed="rId4" cstate="print"/>
          <a:srcRect l="7087" r="7874"/>
          <a:stretch>
            <a:fillRect/>
          </a:stretch>
        </p:blipFill>
        <p:spPr bwMode="auto">
          <a:xfrm rot="5400000">
            <a:off x="5324475" y="3590925"/>
            <a:ext cx="3657600" cy="241935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20160222_152729.jpg"/>
          <p:cNvPicPr>
            <a:picLocks noGrp="1" noChangeAspect="1"/>
          </p:cNvPicPr>
          <p:nvPr>
            <p:ph sz="half" idx="1"/>
          </p:nvPr>
        </p:nvPicPr>
        <p:blipFill>
          <a:blip r:embed="rId2" cstate="print"/>
          <a:srcRect l="16981" r="13208"/>
          <a:stretch>
            <a:fillRect/>
          </a:stretch>
        </p:blipFill>
        <p:spPr>
          <a:xfrm rot="5400000">
            <a:off x="-102080" y="864080"/>
            <a:ext cx="3404560" cy="2743200"/>
          </a:xfrm>
        </p:spPr>
      </p:pic>
      <p:pic>
        <p:nvPicPr>
          <p:cNvPr id="6" name="Content Placeholder 5" descr="20160222_152743.jpg"/>
          <p:cNvPicPr>
            <a:picLocks noGrp="1" noChangeAspect="1"/>
          </p:cNvPicPr>
          <p:nvPr>
            <p:ph sz="half" idx="2"/>
          </p:nvPr>
        </p:nvPicPr>
        <p:blipFill>
          <a:blip r:embed="rId3" cstate="print"/>
          <a:srcRect l="13208" r="16981"/>
          <a:stretch>
            <a:fillRect/>
          </a:stretch>
        </p:blipFill>
        <p:spPr>
          <a:xfrm rot="5400000">
            <a:off x="2869721" y="2083279"/>
            <a:ext cx="3404557" cy="2743200"/>
          </a:xfrm>
        </p:spPr>
      </p:pic>
      <p:pic>
        <p:nvPicPr>
          <p:cNvPr id="4098" name="Picture 2" descr="C:\Documents and Settings\gimartinez\Desktop\pics flip book\20160222_152757.jpg"/>
          <p:cNvPicPr>
            <a:picLocks noChangeAspect="1" noChangeArrowheads="1"/>
          </p:cNvPicPr>
          <p:nvPr/>
        </p:nvPicPr>
        <p:blipFill>
          <a:blip r:embed="rId4" cstate="print"/>
          <a:srcRect l="12402" r="16732"/>
          <a:stretch>
            <a:fillRect/>
          </a:stretch>
        </p:blipFill>
        <p:spPr bwMode="auto">
          <a:xfrm rot="5400000">
            <a:off x="5826442" y="3546158"/>
            <a:ext cx="3352802" cy="2661287"/>
          </a:xfrm>
          <a:prstGeom prst="rect">
            <a:avLst/>
          </a:prstGeom>
          <a:noFill/>
        </p:spPr>
      </p:pic>
      <p:sp>
        <p:nvSpPr>
          <p:cNvPr id="8" name="TextBox 7"/>
          <p:cNvSpPr txBox="1"/>
          <p:nvPr/>
        </p:nvSpPr>
        <p:spPr>
          <a:xfrm>
            <a:off x="6096000" y="609600"/>
            <a:ext cx="2590800" cy="923330"/>
          </a:xfrm>
          <a:prstGeom prst="rect">
            <a:avLst/>
          </a:prstGeom>
          <a:noFill/>
          <a:ln>
            <a:solidFill>
              <a:schemeClr val="tx1"/>
            </a:solidFill>
          </a:ln>
        </p:spPr>
        <p:txBody>
          <a:bodyPr wrap="square" rtlCol="0">
            <a:spAutoFit/>
          </a:bodyPr>
          <a:lstStyle/>
          <a:p>
            <a:r>
              <a:rPr lang="en-US" dirty="0" smtClean="0"/>
              <a:t>Pictures for Land-breeze and Sea-breeze are on pg 430</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1687</TotalTime>
  <Words>250</Words>
  <Application>Microsoft Office PowerPoint</Application>
  <PresentationFormat>On-screen Show (4:3)</PresentationFormat>
  <Paragraphs>16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Flip book</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BISD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Flip book</dc:title>
  <dc:creator>gimartinez</dc:creator>
  <cp:lastModifiedBy>gimartinez</cp:lastModifiedBy>
  <cp:revision>1</cp:revision>
  <dcterms:created xsi:type="dcterms:W3CDTF">2016-02-23T13:54:29Z</dcterms:created>
  <dcterms:modified xsi:type="dcterms:W3CDTF">2016-02-24T18:01:46Z</dcterms:modified>
</cp:coreProperties>
</file>